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Lato"/>
      <p:regular r:id="rId14"/>
      <p:bold r:id="rId15"/>
      <p:italic r:id="rId16"/>
      <p:boldItalic r:id="rId17"/>
    </p:embeddedFont>
    <p:embeddedFont>
      <p:font typeface="Open Sans SemiBold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OpenSansSemiBold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19" Type="http://schemas.openxmlformats.org/officeDocument/2006/relationships/font" Target="fonts/OpenSansSemiBold-bold.fntdata"/><Relationship Id="rId18" Type="http://schemas.openxmlformats.org/officeDocument/2006/relationships/font" Target="fonts/OpenSa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slide_khxundhysfeimjpgvekv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slide_khxundhysfeimjpgvekv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slide_mewaeftrtmcsdaeaqnkt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slide_mewaeftrtmcsdaeaqnkt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slide_jltupgngahhizcbtwwak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slide_jltupgngahhizcbtwwak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slide_ianehissoasrgkhgrzam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slide_ianehissoasrgkhgrzam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slide_eonegpcldijnbaadkyht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slide_eonegpcldijnbaadkyht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slide_jxukezllmygovuahphy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slide_jxukezllmygovuahphy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_thxkqbllainszybpniz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_thxkqbllainszybpniz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slide_zmgpkbonxwzzemanktkj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slide_zmgpkbonxwzzemanktkj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289C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description">
  <p:cSld name="TITLE_1">
    <p:bg>
      <p:bgPr>
        <a:solidFill>
          <a:srgbClr val="0289C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 SemiBold"/>
              <a:buNone/>
              <a:defRPr sz="2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289C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9450" y="1612250"/>
            <a:ext cx="7688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9144000" cy="393600"/>
          </a:xfrm>
          <a:prstGeom prst="rect">
            <a:avLst/>
          </a:prstGeom>
          <a:solidFill>
            <a:srgbClr val="0289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  <a:defRPr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/>
        </p:nvSpPr>
        <p:spPr>
          <a:xfrm>
            <a:off x="381000" y="133350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5" name="Google Shape;35;p8"/>
          <p:cNvSpPr txBox="1"/>
          <p:nvPr>
            <p:ph type="title"/>
          </p:nvPr>
        </p:nvSpPr>
        <p:spPr>
          <a:xfrm>
            <a:off x="664350" y="133620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</a:t>
            </a:r>
            <a:r>
              <a:rPr lang="en"/>
              <a:t>Activation Code with LoginTC App User Experience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LoginTC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Today we'll explore how two-factor authentication keeps your accounts safe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Learn how to set up and use LoginTC app from the Email Activation Code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2" name="Google Shape;4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3749900" cy="297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Started: Receive Your Activation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729450" y="1612250"/>
            <a:ext cx="39714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Check your email from the IT administrator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Look for a 10-character activation code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Prepare to download the Login TC app</a:t>
            </a:r>
            <a:endParaRPr/>
          </a:p>
        </p:txBody>
      </p:sp>
      <p:pic>
        <p:nvPicPr>
          <p:cNvPr id="50" name="Google Shape;5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250" y="1468050"/>
            <a:ext cx="4138350" cy="242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56" name="Google Shape;56;p11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 and Install the App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4572000" y="1612250"/>
            <a:ext cx="38463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Visit logintc.com/app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your device type (iOS or Android)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Download the Login TC app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Install the application on your mobile device</a:t>
            </a:r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64" name="Google Shape;64;p12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 Setup: Initial Configuration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Swipe through initial app introduction cards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"Get Started"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Allow notifications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"Add Token"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72" name="Google Shape;72;p13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Entering Your Activation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4490750" y="1612250"/>
            <a:ext cx="39273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Open the Login TC app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"Add Token"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the 10-character activation code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Verify your account information</a:t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185951" cy="245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80" name="Google Shape;80;p14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Login Process with LoginTC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your first-factor credentials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Receive a push notification on your Login TC app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Review the login request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Approve or deny the login attempt</a:t>
            </a: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Matching Security Numbers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Compare the number on your browser screen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Match the number in the LoginTC App notification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the correct option to confirm your identity</a:t>
            </a:r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phercor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