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Lato"/>
      <p:regular r:id="rId15"/>
      <p:bold r:id="rId16"/>
      <p:italic r:id="rId17"/>
      <p:boldItalic r:id="rId18"/>
    </p:embeddedFont>
    <p:embeddedFont>
      <p:font typeface="Open Sans SemiBold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bold.fntdata"/><Relationship Id="rId22" Type="http://schemas.openxmlformats.org/officeDocument/2006/relationships/font" Target="fonts/OpenSansSemiBold-boldItalic.fntdata"/><Relationship Id="rId21" Type="http://schemas.openxmlformats.org/officeDocument/2006/relationships/font" Target="fonts/OpenSansSemiBold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Lato-regular.fntdata"/><Relationship Id="rId14" Type="http://schemas.openxmlformats.org/officeDocument/2006/relationships/slide" Target="slides/slide9.xml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19" Type="http://schemas.openxmlformats.org/officeDocument/2006/relationships/font" Target="fonts/OpenSansSemiBold-regular.fntdata"/><Relationship Id="rId18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slide_pxwwzoylcfwlpzklkleq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slide_pxwwzoylcfwlpzklkleq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from: https://www.youtube.com/watch?v=ux_d4RnqVpo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slide_xpdmlfcvqyypopfmarwy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slide_xpdmlfcvqyypopfmarwy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slide_sndbytoqdiwijpxvofpu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slide_sndbytoqdiwijpxvofpu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slide_fvfppayrmhhyoqayasp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slide_fvfppayrmhhyoqayasp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_zkiwrfswhfvtxyjjcysl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_zkiwrfswhfvtxyjjcysl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_ulseogjljakzgzyyolwj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_ulseogjljakzgzyyolwj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slide_cvdllekguklnqthmjyhg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slide_cvdllekguklnqthmjyhg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slide_eclqluogogxgcrcwdssl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slide_eclqluogogxgcrcwdssl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slide_krlswrotvvmsblnjawum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slide_krlswrotvvmsblnjawum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5" name="Google Shape;35;p8"/>
          <p:cNvSpPr txBox="1"/>
          <p:nvPr>
            <p:ph type="ctrTitle"/>
          </p:nvPr>
        </p:nvSpPr>
        <p:spPr>
          <a:xfrm>
            <a:off x="727950" y="147372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LoginTC: Two-Factor Authentication for Beginners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r>
              <a:rPr lang="en"/>
              <a:t>to LoginTC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729450" y="1612250"/>
            <a:ext cx="3830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Today we'll learn about two-factor authentication (2FA)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Discover how to protect your online accounts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Learn step-by-step login process for LoginTC</a:t>
            </a:r>
            <a:endParaRPr/>
          </a:p>
        </p:txBody>
      </p:sp>
      <p:pic>
        <p:nvPicPr>
          <p:cNvPr id="44" name="Google Shape;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874" y="1612249"/>
            <a:ext cx="3830625" cy="30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Started: Enrollment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729450" y="1612250"/>
            <a:ext cx="31731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Receive an activation email from your IT administrator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Visit logintc.com/app on your device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Choose your device type (mobile or desktop)</a:t>
            </a:r>
            <a:endParaRPr/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Download the LoginTC app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525" y="1769288"/>
            <a:ext cx="4953874" cy="28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58" name="Google Shape;58;p11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Installation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5549725" y="1612250"/>
            <a:ext cx="28683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Swipe through app introduction cards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"Get Started"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Allow notifications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"Add Token"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10-character activation code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75" y="1543625"/>
            <a:ext cx="5025100" cy="294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66" name="Google Shape;66;p12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Verifying Your Enrollment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729450" y="1612250"/>
            <a:ext cx="32061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window will show your token details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Check your username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Confirm logo and account information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"Add" to complete enrollment</a:t>
            </a:r>
            <a:endParaRPr/>
          </a:p>
        </p:txBody>
      </p:sp>
      <p:pic>
        <p:nvPicPr>
          <p:cNvPr id="68" name="Google Shape;6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5553" y="1747025"/>
            <a:ext cx="5029925" cy="29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74" name="Google Shape;74;p13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Logging in: Requesting authentication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 to your protected application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first-factor credentials (username/password)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Wait for second-factor authentication challenge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"LoginTC Push"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"Send Me a Request"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Logging in: Approving authentication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729450" y="1612250"/>
            <a:ext cx="38424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Receive notification on your mobile device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 the authentication request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Review the login attempt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Confirm if the request is legitimate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"Approve"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50" y="1468050"/>
            <a:ext cx="4267350" cy="249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Matching Security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Match the number on your browser screen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the correct corresponding option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Complete the login process</a:t>
            </a: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Two-Factor Authentication Matters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729450" y="1612250"/>
            <a:ext cx="3879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Prevents unauthorized account access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Protects personal and professional information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Adds an extra layer of digital security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850" y="146805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