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Open Sans SemiBold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bold.fntdata"/><Relationship Id="rId22" Type="http://schemas.openxmlformats.org/officeDocument/2006/relationships/font" Target="fonts/OpenSansSemiBold-boldItalic.fntdata"/><Relationship Id="rId21" Type="http://schemas.openxmlformats.org/officeDocument/2006/relationships/font" Target="fonts/OpenSansSemiBold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regular.fntdata"/><Relationship Id="rId14" Type="http://schemas.openxmlformats.org/officeDocument/2006/relationships/slide" Target="slides/slide9.xml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19" Type="http://schemas.openxmlformats.org/officeDocument/2006/relationships/font" Target="fonts/OpenSansSemiBold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mubueezrjlfhftogbonm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mubueezrjlfhftogbonm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https://www.youtube.com/watch?v=cjDU4Ukhxq0&amp;t=6s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slide_iwwvyzxlmnhxcsldhmhu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slide_iwwvyzxlmnhxcsldhmhu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slide_xhjdhlfzshgtrndhznby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slide_xhjdhlfzshgtrndhznby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slide_ahrqswzkxreitpjomkmq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slide_ahrqswzkxreitpjomkmq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_jfebohtzrpyfcmocnqn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_jfebohtzrpyfcmocnqn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rpluaflbdbqiigpgmxsi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rpluaflbdbqiigpgmxsi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_kbukvmktvojqjepadgv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_kbukvmktvojqjepadgv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_tfkltzrherkwmgwehlk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_tfkltzrherkwmgwehlk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slide_silhelmzhlrfdxeryziv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slide_silhelmzhlrfdxeryziv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type="ctrTitle"/>
          </p:nvPr>
        </p:nvSpPr>
        <p:spPr>
          <a:xfrm>
            <a:off x="727950" y="150820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 Enrollment Link with Passcode Grid Tutorial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LoginTC Authentication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Today we'll explore a secure login method called LoginTC Two-Factor Authentication (2FA)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how to enroll and use two-factor authentication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Understand why extra security matters for digital accounts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874" y="1612249"/>
            <a:ext cx="3830625" cy="30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Two-Factor Authentication?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4532775" y="1612250"/>
            <a:ext cx="38853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 extra layer of security beyond passwords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Requires two different types of identification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Helps protect your digital accounts from unauthorized access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Like having a second lock on your digital door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58" name="Google Shape;58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Enrollment: Getting Started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the enrollment link sent by your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the enrollment portal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"Start Enrollment"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Choose the passcode grid option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66" name="Google Shape;66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Unique Passcode Grid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Receive a personalized grid with letters and numbers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Save the grid as a PDF or print it out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Keep your grid in a safe, secure location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"Next" to verify enrollment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74" name="Google Shape;74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Verification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your saved passcode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letters corresponding to requested grid positions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"Verify" to complete enrollment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Confirm your successful registration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82" name="Google Shape;82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 Process: First Factor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to your Login TC protected application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your first factor credentials (username/password)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Prepare for the second authentication challenge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 Process: Second Factor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727650" y="1679475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"Passcode Grid" option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Locate the requested grid positions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corresponding letters from your grid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"Login"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79463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Keep your passcode grid private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Don't share your grid with anyone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Store your grid securely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Inform your IT manager if your grid is lost or compromised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315650"/>
            <a:ext cx="3528538" cy="35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