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Lato"/>
      <p:regular r:id="rId16"/>
      <p:bold r:id="rId17"/>
      <p:italic r:id="rId18"/>
      <p:boldItalic r:id="rId19"/>
    </p:embeddedFont>
    <p:embeddedFont>
      <p:font typeface="Open Sans SemiBold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SemiBold-regular.fntdata"/><Relationship Id="rId22" Type="http://schemas.openxmlformats.org/officeDocument/2006/relationships/font" Target="fonts/OpenSansSemiBold-italic.fntdata"/><Relationship Id="rId21" Type="http://schemas.openxmlformats.org/officeDocument/2006/relationships/font" Target="fonts/OpenSansSemiBold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OpenSans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19" Type="http://schemas.openxmlformats.org/officeDocument/2006/relationships/font" Target="fonts/Lato-boldItalic.fntdata"/><Relationship Id="rId18" Type="http://schemas.openxmlformats.org/officeDocument/2006/relationships/font" Target="fonts/La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slide_qrabdecuokiclpczqoj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slide_qrabdecuokiclpczqoj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Created from: https://www.youtube.com/watch?v=8EH4CmoWiEs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slide_mngutamcjmbcrmwjtoqk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slide_mngutamcjmbcrmwjtoqk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slide_socxdcnymnabisrbwmhs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slide_socxdcnymnabisrbwmhs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slide_mzoshozrcnrzlfztcmdg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slide_mzoshozrcnrzlfztcmdg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slide_yvavnputzqrvwcleneey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slide_yvavnputzqrvwcleneey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slide_gdmjgemkjsoivtvjhss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slide_gdmjgemkjsoivtvjhss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slide_lcsmdfegrblfmelsaof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slide_lcsmdfegrblfmelsaof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slide_ppfthiejqbbqzruclilv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slide_ppfthiejqbbqzruclilv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slide_jmwiwdnpgsijlicwcoqw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slide_jmwiwdnpgsijlicwcoqw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slide_gezkqikjclxsgvuigkyu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slide_gezkqikjclxsgvuigkyu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289C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"/>
              <a:buNone/>
              <a:defRPr sz="4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description">
  <p:cSld name="TITLE_1">
    <p:bg>
      <p:bgPr>
        <a:solidFill>
          <a:srgbClr val="0289C4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Open Sans SemiBold"/>
              <a:buNone/>
              <a:defRPr sz="2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289C4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29450" y="1612250"/>
            <a:ext cx="7688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9144000" cy="393600"/>
          </a:xfrm>
          <a:prstGeom prst="rect">
            <a:avLst/>
          </a:prstGeom>
          <a:solidFill>
            <a:srgbClr val="0289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●"/>
              <a:defRPr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/>
        </p:nvSpPr>
        <p:spPr>
          <a:xfrm>
            <a:off x="381000" y="1333500"/>
            <a:ext cx="82551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35" name="Google Shape;35;p8"/>
          <p:cNvSpPr txBox="1"/>
          <p:nvPr>
            <p:ph type="ctrTitle"/>
          </p:nvPr>
        </p:nvSpPr>
        <p:spPr>
          <a:xfrm>
            <a:off x="729625" y="133350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LoginTC Enrollment: Security Key Authentication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105" name="Google Shape;105;p17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Authentication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Insert your security key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Tap the button when prompted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Successfully log in to your account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4267051" cy="24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LoginTC Security Key Enrollment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Today we'll explore how to use a security key for login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Learn about a new way to protect your digital accounts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Understand step-by-step enrollment process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49" name="Google Shape;49;p10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Security Key?</a:t>
            </a:r>
            <a:endParaRPr/>
          </a:p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4572000" y="1612250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physical device that adds extra protection to your login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Helps prevent unauthorized access to your accounts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Works like a special digital key for your computer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850" y="1457675"/>
            <a:ext cx="3523050" cy="35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57" name="Google Shape;57;p11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Started: Enrollment Email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Look for an email from your IT administrator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the enrollment link provided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Open the Login TC enrollment portal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4267051" cy="24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65" name="Google Shape;65;p12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Starting the Enrollment Process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4572000" y="1612250"/>
            <a:ext cx="38463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"Start Enrollment"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Select "Security Key" from authentication methods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Prepare your physical security key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73" name="Google Shape;73;p13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Inserting Your Security Key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Plug the security key into your computer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"Next" in the browser window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Be ready to interact with browser prompts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4267051" cy="24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Your Passkey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4572000" y="1612250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Browser will ask to create a passkey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Tap the button on your security key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Allow the site to recognize your key</a:t>
            </a:r>
            <a:endParaRPr/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Completing Enrollment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729450" y="1612250"/>
            <a:ext cx="38424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Confirm your security key is enrolled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"Continue"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Exit the enrollment portal</a:t>
            </a:r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250" y="1468050"/>
            <a:ext cx="4267350" cy="2497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97" name="Google Shape;97;p16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Your Security Key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4572000" y="1612250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Go to your protected application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Enter first factor credentials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Select "Security Key" from dropdown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yphercor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