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Open Sans SemiBold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OpenSansSemiBold-bold.fntdata"/><Relationship Id="rId21" Type="http://schemas.openxmlformats.org/officeDocument/2006/relationships/font" Target="fonts/OpenSansSemiBold-regular.fntdata"/><Relationship Id="rId24" Type="http://schemas.openxmlformats.org/officeDocument/2006/relationships/font" Target="fonts/OpenSansSemiBold-boldItalic.fntdata"/><Relationship Id="rId23" Type="http://schemas.openxmlformats.org/officeDocument/2006/relationships/font" Target="fonts/OpenSans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regular.fntdata"/><Relationship Id="rId16" Type="http://schemas.openxmlformats.org/officeDocument/2006/relationships/slide" Target="slides/slide11.xml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slide_lwzbupmukclzpqokfdb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slide_lwzbupmukclzpqokfdb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from: https://www.youtube.com/watch?v=PvJtU8HAs54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slide_odryudbhonqbzjoexpxj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slide_odryudbhonqbzjoexpxj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slide_xhkqlpmeovmnjyrwtuyw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slide_xhkqlpmeovmnjyrwtuyw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https://www.coxblue.com/8-cyber-security-best-practices-for-your-small-to-medium-size-business-smb/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slide_wafcdezmztzcaasodte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slide_wafcdezmztzcaasodte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https://www.istockphoto.com/illustrations/multi-factor-authentication-icon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slide_aanxhgemehumbylhzbvy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slide_aanxhgemehumbylhzbvy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https://www.e-verify.gov/quick-reference-guide-for-e-verify-enrollment-20-enrollment/22-enrollment-process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slide_ojsakjtknbcmjekfqqi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slide_ojsakjtknbcmjekfqqi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_bolwjcynwegupkaidlk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_bolwjcynwegupkaidlk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https://doit.missouri.edu/use-microsoft-authenticator-app-to-avoid-disruptions/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vuwkwfeywbskaxedcqb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vuwkwfeywbskaxedcqb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https://www.wearewibble.com/wibble-support-add-2-factor-authentication-to-your-wibble-webmail/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slide_gmuyafaxtxqkjyozfogs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slide_gmuyafaxtxqkjyozfogs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_yhwregomurmzsjkpqbf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_yhwregomurmzsjkpqbf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https://www.freepik.com/free-vector/member-login-form-template-with-username-password-design_269815242.htm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slide_mkozrpafinmfxinmshcu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slide_mkozrpafinmfxinmshcu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https://arstechnica.com/gadgets/2021/11/google-wants-every-account-to-use-2fa-starts-auto-enrolling-users/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5" name="Google Shape;35;p8"/>
          <p:cNvSpPr txBox="1"/>
          <p:nvPr>
            <p:ph type="ctrTitle"/>
          </p:nvPr>
        </p:nvSpPr>
        <p:spPr>
          <a:xfrm>
            <a:off x="729625" y="12631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LoginTC Enrollment and Authentication: A Step-by-Step Guide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Completing the Login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4572000" y="1612250"/>
            <a:ext cx="3846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the 6-digit code from Google Authenticator into the browser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"Log In" to complete the authentication process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You're now successfully logged in with LoginTC multi-factor authentication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and Best Practices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Always keep your Google Authenticator app and device secure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Never share your authentication codes with anyone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Regularly update your device and the Authenticator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Contact IT support if you encounter any issues during enrollment or login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Introduction to LoginTC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729450" y="1612250"/>
            <a:ext cx="4787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LoginTC is a multi-factor authentication (MFA) system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Enhances security for accessing protected applications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Today we'll learn how to enroll and use LoginTC with Google Authenticator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125" y="2026006"/>
            <a:ext cx="3246801" cy="257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Started: Enrollment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Check your email for the enrollment link from your IT administrator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on the enrollment link to begin the process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 enrollment portal, click "Start enrollment"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58" name="Google Shape;58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Authentication Method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847350" y="17344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From the authentication methods list, select "Software Token"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option allows you to use Google Authenticator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QR code will appear on your screen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3" y="1734450"/>
            <a:ext cx="43934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Setting Up Google Authenticator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the Google Authenticator app on your mobile device</a:t>
            </a:r>
            <a:endParaRPr/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Tap "Add a code" or the "+" icon</a:t>
            </a:r>
            <a:endParaRPr/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"Scan a QR code"</a:t>
            </a:r>
            <a:endParaRPr/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your device's camera to scan the QR code shown in your browser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818525" y="15627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After scanning, a 6-digit code will appear in the Google Authenticator app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Enter this code into the space provided in your browser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Click "Verify" to complete the enrollment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50"/>
              <a:t>Verifying Your Enrollment</a:t>
            </a:r>
            <a:endParaRPr sz="2350"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513725" cy="2642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Completing the Enrollment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Once verified, you've successfully enrolled your software token device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"Continue" to exit the LoginTC enrollment process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Your account is now set up for multi-factor authentication</a:t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90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In: First Factor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72000" y="1612250"/>
            <a:ext cx="3846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Navigate to your LoginTC protected application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your usual credentials (username and password)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serves as your first factor of authentication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Factor: Google Authenticator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entering first factor, you'll be prompted for the second factor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"Authenticator App" from the drop-down list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your Google Authenticator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Locate the 6-digit code for your LoginTC account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