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Open Sans SemiBold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OpenSansSemiBold-bold.fntdata"/><Relationship Id="rId16" Type="http://schemas.openxmlformats.org/officeDocument/2006/relationships/font" Target="fonts/OpenSans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pgqcadjszuomgcnslar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pgqcadjszuomgcnslar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https://www.youtube.com/watch?v=bQs7Q8K1L2A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slide_comimatysrdfwxucrqd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slide_comimatysrdfwxucrqd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slide_inluvlqdjjvoiqszpcwj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slide_inluvlqdjjvoiqszpcwj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slide_llyqaylvmbozhdbcdjy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slide_llyqaylvmbozhdbcdjy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_ynaclucwmldjuqolaib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_ynaclucwmldjuqolaib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_gwnchwbvteznvikzyhtt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_gwnchwbvteznvikzyhtt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727800" y="1499525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LoginTC Managed Enrollment with FIDO2 Tokens User Experience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with Login TC Enrollment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Look for an enrollment email from your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the enrollment link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Follow the step-by-step instructions carefully</a:t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Authentication Step: Username and Password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913400"/>
            <a:ext cx="3846000" cy="29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your username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Input your password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login button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00" y="195550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Your Authentication Method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Choose U2F token from authentication methods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Insert your security token into computer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 prepared to interact with browser prompts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 Enrollment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"USB Security Key"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Tap the button on your U2F token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the site to recognize your security key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Complete the enrollment process</a:t>
            </a:r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In with Your New Token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 to protected application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first-factor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"Security Key" option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Insert your U2F token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Tap the token button to authenticate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