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Lato"/>
      <p:regular r:id="rId11"/>
      <p:bold r:id="rId12"/>
      <p:italic r:id="rId13"/>
      <p:boldItalic r:id="rId14"/>
    </p:embeddedFont>
    <p:embeddedFont>
      <p:font typeface="Open Sans SemiBold"/>
      <p:regular r:id="rId15"/>
      <p:bold r:id="rId16"/>
      <p:italic r:id="rId17"/>
      <p:boldItalic r:id="rId18"/>
    </p:embeddedFont>
    <p:embeddedFont>
      <p:font typeface="Open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11" Type="http://schemas.openxmlformats.org/officeDocument/2006/relationships/font" Target="fonts/Lato-regular.fntdata"/><Relationship Id="rId22" Type="http://schemas.openxmlformats.org/officeDocument/2006/relationships/font" Target="fonts/OpenSans-boldItalic.fntdata"/><Relationship Id="rId10" Type="http://schemas.openxmlformats.org/officeDocument/2006/relationships/slide" Target="slides/slide5.xml"/><Relationship Id="rId21" Type="http://schemas.openxmlformats.org/officeDocument/2006/relationships/font" Target="fonts/OpenSans-italic.fntdata"/><Relationship Id="rId13" Type="http://schemas.openxmlformats.org/officeDocument/2006/relationships/font" Target="fonts/Lato-italic.fntdata"/><Relationship Id="rId12" Type="http://schemas.openxmlformats.org/officeDocument/2006/relationships/font" Target="fonts/La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SemiBold-regular.fntdata"/><Relationship Id="rId14" Type="http://schemas.openxmlformats.org/officeDocument/2006/relationships/font" Target="fonts/Lato-boldItalic.fntdata"/><Relationship Id="rId17" Type="http://schemas.openxmlformats.org/officeDocument/2006/relationships/font" Target="fonts/OpenSansSemiBold-italic.fntdata"/><Relationship Id="rId16" Type="http://schemas.openxmlformats.org/officeDocument/2006/relationships/font" Target="fonts/OpenSansSemiBold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regular.fntdata"/><Relationship Id="rId6" Type="http://schemas.openxmlformats.org/officeDocument/2006/relationships/slide" Target="slides/slide1.xml"/><Relationship Id="rId18" Type="http://schemas.openxmlformats.org/officeDocument/2006/relationships/font" Target="fonts/OpenSansSemiBold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slide_xakmnxaufdigocktvdhw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slide_xakmnxaufdigocktvdhw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Created from: https://www.youtube.com/watch?v=DXevg63CCUY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slide_mdpodijlkkawngjhxptc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Google Shape;37;slide_mdpodijlkkawngjhxptc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slide_ludgghhuyrwbyyocpgnd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slide_ludgghhuyrwbyyocpgnd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slide_vpkwemvbqjyhguqgvulr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slide_vpkwemvbqjyhguqgvulr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slide_wpgbpotlnukhtkafvjv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slide_wpgbpotlnukhtkafvjv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289C4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"/>
              <a:buNone/>
              <a:defRPr sz="4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with description">
  <p:cSld name="TITLE_1">
    <p:bg>
      <p:bgPr>
        <a:solidFill>
          <a:srgbClr val="0289C4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Open Sans SemiBold"/>
              <a:buNone/>
              <a:defRPr sz="26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0289C4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729450" y="1612250"/>
            <a:ext cx="76887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0" y="0"/>
            <a:ext cx="9144000" cy="393600"/>
          </a:xfrm>
          <a:prstGeom prst="rect">
            <a:avLst/>
          </a:prstGeom>
          <a:solidFill>
            <a:srgbClr val="0289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Open Sans"/>
              <a:buChar char="●"/>
              <a:defRPr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●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●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763075" y="181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LoginTC Managed Enrollment with Passcode Grid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Begin Enrollment with LoginTC</a:t>
            </a:r>
            <a:endParaRPr/>
          </a:p>
        </p:txBody>
      </p:sp>
      <p:sp>
        <p:nvSpPr>
          <p:cNvPr id="40" name="Google Shape;40;p9"/>
          <p:cNvSpPr txBox="1"/>
          <p:nvPr>
            <p:ph idx="1" type="body"/>
          </p:nvPr>
        </p:nvSpPr>
        <p:spPr>
          <a:xfrm>
            <a:off x="729450" y="1612250"/>
            <a:ext cx="38427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Click enrollment link from IT administrator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Select "Start Enrollment"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First Factor: Enter username and password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1" name="Google Shape;4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550" y="1468050"/>
            <a:ext cx="4267051" cy="2497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Passcode Grid: Your New Security Tool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4572000" y="1612250"/>
            <a:ext cx="38460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5x5 grid with three-letter groups (tuples)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Unique authentication method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Print or save grid securely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8" name="Google Shape;4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8050"/>
            <a:ext cx="4267199" cy="249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54" name="Google Shape;54;p11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Authentication Process Step-by-Step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729450" y="1612250"/>
            <a:ext cx="38424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Enter first-factor credentials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Select "Passcode Grid" option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Input requested tuples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Click verify</a:t>
            </a:r>
            <a:endParaRPr/>
          </a:p>
        </p:txBody>
      </p:sp>
      <p:pic>
        <p:nvPicPr>
          <p:cNvPr id="56" name="Google Shape;5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250" y="1468050"/>
            <a:ext cx="4267350" cy="2497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Keeping Your Grid Secure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2"/>
          <p:cNvSpPr txBox="1"/>
          <p:nvPr>
            <p:ph idx="1" type="body"/>
          </p:nvPr>
        </p:nvSpPr>
        <p:spPr>
          <a:xfrm>
            <a:off x="4572000" y="1612250"/>
            <a:ext cx="38460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Never share your passcode grid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Store it in a safe place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Don't keep it near your computer</a:t>
            </a:r>
            <a:endParaRPr/>
          </a:p>
        </p:txBody>
      </p:sp>
      <p:pic>
        <p:nvPicPr>
          <p:cNvPr id="63" name="Google Shape;63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650" y="1409200"/>
            <a:ext cx="3528538" cy="352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yphercor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