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Lato"/>
      <p:regular r:id="rId11"/>
      <p:bold r:id="rId12"/>
      <p:italic r:id="rId13"/>
      <p:boldItalic r:id="rId14"/>
    </p:embeddedFont>
    <p:embeddedFont>
      <p:font typeface="Open Sans SemiBold"/>
      <p:regular r:id="rId15"/>
      <p:bold r:id="rId16"/>
      <p:italic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font" Target="fonts/Lato-regular.fntdata"/><Relationship Id="rId22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21" Type="http://schemas.openxmlformats.org/officeDocument/2006/relationships/font" Target="fonts/OpenSans-italic.fntdata"/><Relationship Id="rId13" Type="http://schemas.openxmlformats.org/officeDocument/2006/relationships/font" Target="fonts/Lato-italic.fntdata"/><Relationship Id="rId12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SemiBold-regular.fntdata"/><Relationship Id="rId14" Type="http://schemas.openxmlformats.org/officeDocument/2006/relationships/font" Target="fonts/Lato-boldItalic.fntdata"/><Relationship Id="rId17" Type="http://schemas.openxmlformats.org/officeDocument/2006/relationships/font" Target="fonts/OpenSansSemiBold-italic.fntdata"/><Relationship Id="rId16" Type="http://schemas.openxmlformats.org/officeDocument/2006/relationships/font" Target="fonts/OpenSansSemiBold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regular.fntdata"/><Relationship Id="rId6" Type="http://schemas.openxmlformats.org/officeDocument/2006/relationships/slide" Target="slides/slide1.xml"/><Relationship Id="rId18" Type="http://schemas.openxmlformats.org/officeDocument/2006/relationships/font" Target="fonts/OpenSansSemi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8b084530a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38b084530a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8b084530a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38b084530a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8b084530a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8b084530a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8b084530a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8b084530a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289C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"/>
              <a:buNone/>
              <a:defRPr sz="4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description">
  <p:cSld name="TITLE_1">
    <p:bg>
      <p:bgPr>
        <a:solidFill>
          <a:srgbClr val="0289C4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Open Sans SemiBold"/>
              <a:buNone/>
              <a:defRPr sz="26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289C4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729450" y="1612250"/>
            <a:ext cx="7688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9144000" cy="393600"/>
          </a:xfrm>
          <a:prstGeom prst="rect">
            <a:avLst/>
          </a:prstGeom>
          <a:solidFill>
            <a:srgbClr val="0289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"/>
              <a:buChar char="●"/>
              <a:defRPr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MFA/2FA with Authentication App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Authenticator App (Iframe mode)</a:t>
            </a:r>
            <a:endParaRPr/>
          </a:p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729450" y="1612250"/>
            <a:ext cx="3842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Input first factor credentials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Select Authenticator App</a:t>
            </a:r>
            <a:endParaRPr/>
          </a:p>
        </p:txBody>
      </p:sp>
      <p:pic>
        <p:nvPicPr>
          <p:cNvPr id="41" name="Google Shape;4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468050"/>
            <a:ext cx="4267051" cy="249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Approve Authenticator App (Iframe)</a:t>
            </a:r>
            <a:endParaRPr/>
          </a:p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4572000" y="1612250"/>
            <a:ext cx="38460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Open preferred authenticator app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Input code shown into the space provided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Click Log in</a:t>
            </a:r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Authenticator App (Challenge Mode)</a:t>
            </a:r>
            <a:endParaRPr/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729450" y="1612250"/>
            <a:ext cx="3842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Input first factor credentials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Insert code shown on Authenticator App into the space provided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Click Submit</a:t>
            </a:r>
            <a:endParaRPr/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468050"/>
            <a:ext cx="4267051" cy="249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Authenticator App (Direct mode)</a:t>
            </a:r>
            <a:endParaRPr/>
          </a:p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4572000" y="1612250"/>
            <a:ext cx="38460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Input first factor credentials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 password field, type a comma followed by the code shown in your authenticator app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Click Log On</a:t>
            </a:r>
            <a:endParaRPr/>
          </a:p>
        </p:txBody>
      </p:sp>
      <p:pic>
        <p:nvPicPr>
          <p:cNvPr id="62" name="Google Shape;6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yphercor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