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Lato"/>
      <p:regular r:id="rId15"/>
      <p:bold r:id="rId16"/>
      <p:italic r:id="rId17"/>
      <p:boldItalic r:id="rId18"/>
    </p:embeddedFont>
    <p:embeddedFont>
      <p:font typeface="Open Sans SemiBold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SemiBold-bold.fntdata"/><Relationship Id="rId22" Type="http://schemas.openxmlformats.org/officeDocument/2006/relationships/font" Target="fonts/OpenSansSemiBold-boldItalic.fntdata"/><Relationship Id="rId21" Type="http://schemas.openxmlformats.org/officeDocument/2006/relationships/font" Target="fonts/OpenSansSemiBold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Lato-regular.fntdata"/><Relationship Id="rId14" Type="http://schemas.openxmlformats.org/officeDocument/2006/relationships/slide" Target="slides/slide9.xml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19" Type="http://schemas.openxmlformats.org/officeDocument/2006/relationships/font" Target="fonts/OpenSansSemiBold-regular.fntdata"/><Relationship Id="rId18" Type="http://schemas.openxmlformats.org/officeDocument/2006/relationships/font" Target="fonts/La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8b0b6255e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38b0b6255e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8b0b6255e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8b0b6255e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8b0b6255e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8b0b6255e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b0b6255e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b0b6255e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8b0b6255e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8b0b6255e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8b0b6255e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8b0b6255e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b0b6255e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8b0b6255e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8b0b6255e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8b0b6255e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289C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  <a:defRPr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description">
  <p:cSld name="TITLE_1">
    <p:bg>
      <p:bgPr>
        <a:solidFill>
          <a:srgbClr val="0289C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pen Sans SemiBold"/>
              <a:buNone/>
              <a:defRPr sz="2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289C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29450" y="1612250"/>
            <a:ext cx="7688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9144000" cy="393600"/>
          </a:xfrm>
          <a:prstGeom prst="rect">
            <a:avLst/>
          </a:prstGeom>
          <a:solidFill>
            <a:srgbClr val="0289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●"/>
              <a:defRPr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Multi-Factor Authentication (2FA/MFA) UX with SMS OTP and Email OTP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SMS One Time Password (Iframe mode)</a:t>
            </a:r>
            <a:endParaRPr/>
          </a:p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first factor credentials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Select Phone from the dropdown list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Click “SMS me a passcode”</a:t>
            </a:r>
            <a:endParaRPr/>
          </a:p>
        </p:txBody>
      </p:sp>
      <p:pic>
        <p:nvPicPr>
          <p:cNvPr id="41" name="Google Shape;4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Approve SMS OTP</a:t>
            </a:r>
            <a:endParaRPr/>
          </a:p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the code shown in your SMS text into the space provided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Click Log in</a:t>
            </a:r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One Time Passcode (Iframe mode)</a:t>
            </a:r>
            <a:endParaRPr/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first factor credentials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Select Email from the dropdown list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Click “Email me a passcode”</a:t>
            </a:r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Approve Email OTP</a:t>
            </a:r>
            <a:endParaRPr/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Open email with the code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code into the space provided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Click Log in</a:t>
            </a:r>
            <a:endParaRPr/>
          </a:p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One Time Passcode (Challenge Interactive Mode)</a:t>
            </a:r>
            <a:endParaRPr/>
          </a:p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729450" y="1846175"/>
            <a:ext cx="3842700" cy="29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first factor credentials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Type “email” into the space provided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Click Send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Approve Email OTP (Challenge Interactive)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Retrieve code from your email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code into the space provided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Click Send</a:t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SMS One Time Passcode (Challenge Interactive)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729450" y="1612250"/>
            <a:ext cx="38424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first factor credentials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Type “sms” into the space provided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Click Send</a:t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250" y="1468050"/>
            <a:ext cx="4267350" cy="249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Approve SMS OTP (Challenge Interactive)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code from SMS into the space provided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Click Send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yphercor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