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Lato"/>
      <p:regular r:id="rId11"/>
      <p:bold r:id="rId12"/>
      <p:italic r:id="rId13"/>
      <p:boldItalic r:id="rId14"/>
    </p:embeddedFont>
    <p:embeddedFont>
      <p:font typeface="Open Sans SemiBold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Lato-regular.fntdata"/><Relationship Id="rId22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21" Type="http://schemas.openxmlformats.org/officeDocument/2006/relationships/font" Target="fonts/OpenSans-italic.fntdata"/><Relationship Id="rId13" Type="http://schemas.openxmlformats.org/officeDocument/2006/relationships/font" Target="fonts/Lato-italic.fntdata"/><Relationship Id="rId12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SemiBold-regular.fntdata"/><Relationship Id="rId14" Type="http://schemas.openxmlformats.org/officeDocument/2006/relationships/font" Target="fonts/Lato-boldItalic.fntdata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8b0368be7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38b0368be7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8b0368be7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8b0368be7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8b0368be7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8b0368be7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b0368be71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b0368be71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289C4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Open Sans"/>
              <a:buNone/>
              <a:defRPr sz="4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with description">
  <p:cSld name="TITLE_1">
    <p:bg>
      <p:bgPr>
        <a:solidFill>
          <a:srgbClr val="0289C4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SemiBold"/>
              <a:buNone/>
              <a:defRPr sz="26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0289C4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29450" y="1612250"/>
            <a:ext cx="76887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0" y="0"/>
            <a:ext cx="9144000" cy="393600"/>
          </a:xfrm>
          <a:prstGeom prst="rect">
            <a:avLst/>
          </a:prstGeom>
          <a:solidFill>
            <a:srgbClr val="0289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Open Sans"/>
              <a:buChar char="●"/>
              <a:defRPr sz="1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●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●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Multi-Factor Authentication (2FA/MFA) UX with Software / Hardware OTP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OTP</a:t>
            </a:r>
            <a:endParaRPr/>
          </a:p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729450" y="1612250"/>
            <a:ext cx="38427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Input first factor credentials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Select LoginTC Passcode in the authentication window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550" y="1468050"/>
            <a:ext cx="4267051" cy="2497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Approve Software OTP Request</a:t>
            </a:r>
            <a:endParaRPr/>
          </a:p>
        </p:txBody>
      </p:sp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4572000" y="1612250"/>
            <a:ext cx="38463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Open your LoginTC App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Input the code shown into the space provided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Log In</a:t>
            </a:r>
            <a:endParaRPr/>
          </a:p>
        </p:txBody>
      </p:sp>
      <p:pic>
        <p:nvPicPr>
          <p:cNvPr id="48" name="Google Shape;4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8050"/>
            <a:ext cx="4267199" cy="2497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OTP</a:t>
            </a:r>
            <a:endParaRPr/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729450" y="1612250"/>
            <a:ext cx="38427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Input first factor credentials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Select Hardware Token in the authentication window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550" y="1468050"/>
            <a:ext cx="4267051" cy="2497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Approve Hardware OTP Request</a:t>
            </a:r>
            <a:endParaRPr/>
          </a:p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4572000" y="1612250"/>
            <a:ext cx="38463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Tap the button on your hardware token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Input the code shown into the space provided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Log in</a:t>
            </a:r>
            <a:endParaRPr/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8050"/>
            <a:ext cx="4267199" cy="2497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yphercor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