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Lato"/>
      <p:regular r:id="rId11"/>
      <p:bold r:id="rId12"/>
      <p:italic r:id="rId13"/>
      <p:boldItalic r:id="rId14"/>
    </p:embeddedFont>
    <p:embeddedFont>
      <p:font typeface="Open Sans SemiBold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font" Target="fonts/Lato-regular.fntdata"/><Relationship Id="rId22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21" Type="http://schemas.openxmlformats.org/officeDocument/2006/relationships/font" Target="fonts/OpenSans-italic.fntdata"/><Relationship Id="rId13" Type="http://schemas.openxmlformats.org/officeDocument/2006/relationships/font" Target="fonts/Lato-italic.fntdata"/><Relationship Id="rId12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SemiBold-regular.fntdata"/><Relationship Id="rId14" Type="http://schemas.openxmlformats.org/officeDocument/2006/relationships/font" Target="fonts/Lato-boldItalic.fntdata"/><Relationship Id="rId17" Type="http://schemas.openxmlformats.org/officeDocument/2006/relationships/font" Target="fonts/OpenSansSemiBold-italic.fntdata"/><Relationship Id="rId16" Type="http://schemas.openxmlformats.org/officeDocument/2006/relationships/font" Target="fonts/OpenSans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regular.fntdata"/><Relationship Id="rId6" Type="http://schemas.openxmlformats.org/officeDocument/2006/relationships/slide" Target="slides/slide1.xml"/><Relationship Id="rId18" Type="http://schemas.openxmlformats.org/officeDocument/2006/relationships/font" Target="fonts/OpenSa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89f4ec8e3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389f4ec8e3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89f4ec8e3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89f4ec8e3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89f4ec8e3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89f4ec8e3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9f4ec8e3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9f4ec8e3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289C4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Open Sans"/>
              <a:buNone/>
              <a:defRPr sz="4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Open Sans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with description">
  <p:cSld name="TITLE_1">
    <p:bg>
      <p:bgPr>
        <a:solidFill>
          <a:srgbClr val="0289C4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SemiBold"/>
              <a:buNone/>
              <a:defRPr sz="26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0289C4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29450" y="1612250"/>
            <a:ext cx="76887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0" y="0"/>
            <a:ext cx="9144000" cy="393600"/>
          </a:xfrm>
          <a:prstGeom prst="rect">
            <a:avLst/>
          </a:prstGeom>
          <a:solidFill>
            <a:srgbClr val="0289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Open Sans"/>
              <a:buChar char="●"/>
              <a:defRPr sz="1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●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●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Multi-Factor Authentication (2FA/MFA) User Experience with LoginTC Desktop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Push Authentication</a:t>
            </a:r>
            <a:endParaRPr/>
          </a:p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729450" y="1612250"/>
            <a:ext cx="38427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Input username and password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With LoginTC APP (Chrome) selected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Send me a Request in LoginTC Push</a:t>
            </a:r>
            <a:endParaRPr/>
          </a:p>
        </p:txBody>
      </p:sp>
      <p:pic>
        <p:nvPicPr>
          <p:cNvPr id="41" name="Google Shape;4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550" y="1468050"/>
            <a:ext cx="4267051" cy="2497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Approve Desktop Push Request</a:t>
            </a:r>
            <a:endParaRPr/>
          </a:p>
        </p:txBody>
      </p:sp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4572000" y="1612250"/>
            <a:ext cx="38460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on the authentication request notification in the corner of your screen.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 the authentication window that appears, click Approve.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8" name="Google Shape;4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8050"/>
            <a:ext cx="4267199" cy="2497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Push Number Matching</a:t>
            </a:r>
            <a:endParaRPr/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729450" y="1612250"/>
            <a:ext cx="38427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Input username and password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With LoginTC APP (Chrome) selected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Send me a Request in LoginTC Push</a:t>
            </a:r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550" y="1468050"/>
            <a:ext cx="4267051" cy="2497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727650" y="780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Approve Number Matching Request</a:t>
            </a:r>
            <a:endParaRPr/>
          </a:p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4572000" y="1612250"/>
            <a:ext cx="3846000" cy="32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Note the number that appears on the protected application.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on the authentication request notification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Click Approve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Select the matching number</a:t>
            </a:r>
            <a:endParaRPr/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8050"/>
            <a:ext cx="4267199" cy="2497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yphercor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