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ato"/>
      <p:regular r:id="rId14"/>
      <p:bold r:id="rId15"/>
      <p:italic r:id="rId16"/>
      <p:boldItalic r:id="rId17"/>
    </p:embeddedFont>
    <p:embeddedFont>
      <p:font typeface="Open Sans SemiBold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OpenSansSemiBold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19" Type="http://schemas.openxmlformats.org/officeDocument/2006/relationships/font" Target="fonts/OpenSansSemiBold-bold.fntdata"/><Relationship Id="rId18" Type="http://schemas.openxmlformats.org/officeDocument/2006/relationships/font" Target="fonts/OpenSa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89de10aaa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389de10aaa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89de10aaa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89de10aaa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89de10aaa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89de10aaa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9de10aaa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9de10aaa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89de10aaa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89de10aaa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9de10aaa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89de10aaa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9de10aaa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89de10aaa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Multi-Factor Authentication (2FA/MFA) User Experience with Push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 Number Matching (Challenge Mode)</a:t>
            </a:r>
            <a:endParaRPr/>
          </a:p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Connect to the VPN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username and password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Authentication request will include the number to match</a:t>
            </a:r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Confirm Push Authentication</a:t>
            </a:r>
            <a:endParaRPr/>
          </a:p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0" y="1612250"/>
            <a:ext cx="38769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1 and click Continue to receive request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On your LoginTC App, click Approve on the request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Select the number that matches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Approve to confirm</a:t>
            </a:r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 Number Matching Authentication (Challenge Mode)</a:t>
            </a:r>
            <a:endParaRPr/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727650" y="1843575"/>
            <a:ext cx="3842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Connect to the VPN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username and password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Type 1 and click Continue to receive authentication request</a:t>
            </a:r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950" y="1676275"/>
            <a:ext cx="4267350" cy="249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Confirm Push Authentication</a:t>
            </a:r>
            <a:endParaRPr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Approve request that appears on your LoginTC 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Optional: Type pin to approve</a:t>
            </a:r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 Number Matching Authentication (Iframe mode)</a:t>
            </a:r>
            <a:endParaRPr/>
          </a:p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727650" y="1929600"/>
            <a:ext cx="3842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username and password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Select LoginTC Push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Send me a Request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450" y="1468050"/>
            <a:ext cx="4269149" cy="2499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Confirm Push Authentication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572000" y="1612250"/>
            <a:ext cx="38463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On LoginTC App, tap Approve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Select the number that matches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 Authentication (Direct Mode)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</a:t>
            </a:r>
            <a:r>
              <a:rPr lang="en"/>
              <a:t>username</a:t>
            </a:r>
            <a:r>
              <a:rPr lang="en"/>
              <a:t> and password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Immediately receive a Push Authentication request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Approve the request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