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Lato"/>
      <p:regular r:id="rId9"/>
      <p:bold r:id="rId10"/>
      <p:italic r:id="rId11"/>
      <p:boldItalic r:id="rId12"/>
    </p:embeddedFont>
    <p:embeddedFont>
      <p:font typeface="Open Sans SemiBold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font" Target="fonts/Lato-italic.fntdata"/><Relationship Id="rId10" Type="http://schemas.openxmlformats.org/officeDocument/2006/relationships/font" Target="fonts/Lato-bold.fntdata"/><Relationship Id="rId13" Type="http://schemas.openxmlformats.org/officeDocument/2006/relationships/font" Target="fonts/OpenSansSemiBold-regular.fntdata"/><Relationship Id="rId12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regular.fntdata"/><Relationship Id="rId15" Type="http://schemas.openxmlformats.org/officeDocument/2006/relationships/font" Target="fonts/OpenSansSemiBold-italic.fntdata"/><Relationship Id="rId14" Type="http://schemas.openxmlformats.org/officeDocument/2006/relationships/font" Target="fonts/OpenSansSemiBold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OpenSans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8b05b3389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8b05b3389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8b05b3389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8b05b3389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Multi-Factor Authentication (MFA) User Experience with Security Key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Key Authentication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Security Key</a:t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 Security Key Authentication</a:t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Inset your security key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Tap the button to authenticate</a:t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